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6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5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5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0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2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9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2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6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2104-C52C-4C1C-93C3-D522FC8DC569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2D3C6-82AD-4096-AE60-478A5DAF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5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C\Desktop\IMG_20200420_231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914400"/>
            <a:ext cx="837247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54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PC\Desktop\IMG_20200420_23114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709591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30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PC\Desktop\IMG_20200420_23122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65222"/>
            <a:ext cx="8534400" cy="605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55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PC\Desktop\IMG_20200420_23125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8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68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PC\Desktop\IMG_20200420_23133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4582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35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</cp:revision>
  <dcterms:created xsi:type="dcterms:W3CDTF">2020-04-21T10:20:06Z</dcterms:created>
  <dcterms:modified xsi:type="dcterms:W3CDTF">2020-04-21T10:27:54Z</dcterms:modified>
</cp:coreProperties>
</file>