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D32C1-C238-4151-9609-91C2BAEF1F29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8CE0C-57C5-47EA-964B-A7E401732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415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D32C1-C238-4151-9609-91C2BAEF1F29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8CE0C-57C5-47EA-964B-A7E401732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564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D32C1-C238-4151-9609-91C2BAEF1F29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8CE0C-57C5-47EA-964B-A7E401732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743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D32C1-C238-4151-9609-91C2BAEF1F29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8CE0C-57C5-47EA-964B-A7E401732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519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D32C1-C238-4151-9609-91C2BAEF1F29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8CE0C-57C5-47EA-964B-A7E401732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181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D32C1-C238-4151-9609-91C2BAEF1F29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8CE0C-57C5-47EA-964B-A7E401732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438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D32C1-C238-4151-9609-91C2BAEF1F29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8CE0C-57C5-47EA-964B-A7E401732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975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D32C1-C238-4151-9609-91C2BAEF1F29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8CE0C-57C5-47EA-964B-A7E401732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738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D32C1-C238-4151-9609-91C2BAEF1F29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8CE0C-57C5-47EA-964B-A7E401732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651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D32C1-C238-4151-9609-91C2BAEF1F29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8CE0C-57C5-47EA-964B-A7E401732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70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D32C1-C238-4151-9609-91C2BAEF1F29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8CE0C-57C5-47EA-964B-A7E401732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613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D32C1-C238-4151-9609-91C2BAEF1F29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8CE0C-57C5-47EA-964B-A7E401732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70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4961" y="-152399"/>
            <a:ext cx="7763239" cy="3124200"/>
          </a:xfrm>
        </p:spPr>
        <p:txBody>
          <a:bodyPr>
            <a:normAutofit/>
          </a:bodyPr>
          <a:lstStyle/>
          <a:p>
            <a:r>
              <a:rPr lang="sr-Cyrl-RS" b="1" dirty="0" smtClean="0">
                <a:solidFill>
                  <a:srgbClr val="FF0000"/>
                </a:solidFill>
              </a:rPr>
              <a:t>ВОДИЧ ЗА РОДИТЕЉЕ</a:t>
            </a:r>
            <a:br>
              <a:rPr lang="sr-Cyrl-RS" b="1" dirty="0" smtClean="0">
                <a:solidFill>
                  <a:srgbClr val="FF0000"/>
                </a:solidFill>
              </a:rPr>
            </a:br>
            <a:r>
              <a:rPr lang="sr-Cyrl-RS" b="1" dirty="0" smtClean="0">
                <a:solidFill>
                  <a:srgbClr val="FF0000"/>
                </a:solidFill>
              </a:rPr>
              <a:t>ПОМОЗИ ДЕТЕТУ У УЧЕЊУ НА ДАЉИНУ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67000"/>
            <a:ext cx="6400800" cy="29718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PC\Desktop\roditelj-dete-1080x63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3" y="2667000"/>
            <a:ext cx="4988774" cy="3035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C:\Users\PC\Desktop\28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6787" y="2667000"/>
            <a:ext cx="2905003" cy="3035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0491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71" y="304800"/>
            <a:ext cx="8229600" cy="914400"/>
          </a:xfrm>
        </p:spPr>
        <p:txBody>
          <a:bodyPr/>
          <a:lstStyle/>
          <a:p>
            <a:r>
              <a:rPr lang="sr-Cyrl-RS" dirty="0" smtClean="0">
                <a:solidFill>
                  <a:srgbClr val="FF0000"/>
                </a:solidFill>
              </a:rPr>
              <a:t>    </a:t>
            </a:r>
            <a:r>
              <a:rPr lang="sr-Cyrl-RS" dirty="0" smtClean="0"/>
              <a:t>А у пракси то изгледа овако…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81000" y="1219200"/>
            <a:ext cx="6553200" cy="4343400"/>
          </a:xfrm>
        </p:spPr>
        <p:txBody>
          <a:bodyPr>
            <a:normAutofit fontScale="77500" lnSpcReduction="20000"/>
          </a:bodyPr>
          <a:lstStyle/>
          <a:p>
            <a:pPr marL="1371600" lvl="3" indent="0">
              <a:buNone/>
            </a:pPr>
            <a:r>
              <a:rPr lang="sr-Cyrl-RS" sz="3600" b="1" dirty="0" smtClean="0"/>
              <a:t>-Старајте се да ученици поштују сличан распоред као у школи</a:t>
            </a:r>
          </a:p>
          <a:p>
            <a:pPr marL="1371600" lvl="3" indent="0">
              <a:buNone/>
            </a:pPr>
            <a:r>
              <a:rPr lang="sr-Cyrl-RS" sz="3600" b="1" dirty="0" smtClean="0"/>
              <a:t>-да устају,  буде се,  као да иду у школу</a:t>
            </a:r>
          </a:p>
          <a:p>
            <a:pPr marL="1371600" lvl="3" indent="0">
              <a:buNone/>
            </a:pPr>
            <a:r>
              <a:rPr lang="sr-Cyrl-RS" sz="3600" b="1" dirty="0" smtClean="0"/>
              <a:t>-да прате распоред за тај дан</a:t>
            </a:r>
          </a:p>
          <a:p>
            <a:pPr marL="1371600" lvl="3" indent="0">
              <a:buNone/>
            </a:pPr>
            <a:r>
              <a:rPr lang="sr-Cyrl-RS" sz="3600" b="1" dirty="0" smtClean="0"/>
              <a:t>-звоно на аларму, као школско звоно</a:t>
            </a:r>
          </a:p>
          <a:p>
            <a:pPr marL="1371600" lvl="3" indent="0">
              <a:buNone/>
            </a:pPr>
            <a:r>
              <a:rPr lang="sr-Cyrl-RS" sz="3600" b="1" dirty="0" smtClean="0"/>
              <a:t>-осмислите учионицу у дечијој  или у дневној соби</a:t>
            </a:r>
          </a:p>
          <a:p>
            <a:pPr marL="1371600" lvl="3" indent="0">
              <a:buNone/>
            </a:pPr>
            <a:r>
              <a:rPr lang="sr-Cyrl-RS" sz="3600" b="1" dirty="0" smtClean="0"/>
              <a:t>-направите од свега </a:t>
            </a:r>
            <a:r>
              <a:rPr lang="sr-Cyrl-RS" sz="3600" b="1" u="sng" dirty="0" smtClean="0"/>
              <a:t>ИГРУ</a:t>
            </a:r>
          </a:p>
          <a:p>
            <a:pPr marL="1371600" lvl="3" indent="0">
              <a:buNone/>
            </a:pPr>
            <a:endParaRPr lang="sr-Cyrl-RS" sz="3600" b="1" dirty="0" smtClean="0"/>
          </a:p>
          <a:p>
            <a:pPr marL="1371600" lvl="3" indent="0">
              <a:buNone/>
            </a:pPr>
            <a:endParaRPr lang="sr-Cyrl-RS" sz="3600" b="1" dirty="0" smtClean="0"/>
          </a:p>
          <a:p>
            <a:pPr marL="1371600" lvl="3" indent="0">
              <a:buNone/>
            </a:pPr>
            <a:endParaRPr lang="sr-Cyrl-RS" sz="3600" b="1" dirty="0"/>
          </a:p>
          <a:p>
            <a:pPr marL="1371600" lvl="3" indent="0">
              <a:buNone/>
            </a:pPr>
            <a:endParaRPr lang="sr-Cyrl-RS" sz="3600" b="1" dirty="0" smtClean="0"/>
          </a:p>
          <a:p>
            <a:pPr marL="1371600" lvl="3" indent="0">
              <a:buNone/>
            </a:pPr>
            <a:endParaRPr lang="sr-Cyrl-RS" sz="3600" b="1" dirty="0"/>
          </a:p>
          <a:p>
            <a:pPr marL="1371600" lvl="3" indent="0">
              <a:buNone/>
            </a:pPr>
            <a:endParaRPr lang="sr-Cyrl-RS" sz="3600" b="1" dirty="0" smtClean="0"/>
          </a:p>
          <a:p>
            <a:pPr marL="1371600" lvl="3" indent="0">
              <a:buNone/>
            </a:pPr>
            <a:endParaRPr lang="sr-Cyrl-RS" sz="3600" b="1" dirty="0"/>
          </a:p>
          <a:p>
            <a:pPr marL="1371600" lvl="3" indent="0">
              <a:buNone/>
            </a:pPr>
            <a:endParaRPr lang="sr-Cyrl-RS" sz="3600" b="1" dirty="0" smtClean="0"/>
          </a:p>
          <a:p>
            <a:pPr marL="1371600" lvl="3" indent="0">
              <a:buNone/>
            </a:pPr>
            <a:endParaRPr lang="sr-Cyrl-RS" sz="3600" b="1" dirty="0"/>
          </a:p>
          <a:p>
            <a:pPr marL="1371600" lvl="3" indent="0">
              <a:buNone/>
            </a:pPr>
            <a:endParaRPr lang="sr-Cyrl-RS" sz="3600" b="1" dirty="0" smtClean="0"/>
          </a:p>
          <a:p>
            <a:pPr marL="1371600" lvl="3" indent="0">
              <a:buNone/>
            </a:pPr>
            <a:endParaRPr lang="sr-Cyrl-RS" sz="3600" b="1" dirty="0" smtClean="0"/>
          </a:p>
          <a:p>
            <a:pPr marL="1371600" lvl="3" indent="0">
              <a:buNone/>
            </a:pPr>
            <a:endParaRPr lang="sr-Cyrl-RS" sz="3600" b="1" dirty="0" smtClean="0"/>
          </a:p>
          <a:p>
            <a:pPr marL="1371600" lvl="3" indent="0">
              <a:buNone/>
            </a:pPr>
            <a:endParaRPr lang="sr-Cyrl-RS" sz="3600" b="1" dirty="0" smtClean="0">
              <a:solidFill>
                <a:srgbClr val="FF0000"/>
              </a:solidFill>
            </a:endParaRPr>
          </a:p>
          <a:p>
            <a:pPr marL="1371600" lvl="3" indent="0">
              <a:buNone/>
            </a:pPr>
            <a:endParaRPr lang="sr-Cyrl-RS" sz="3600" b="1" dirty="0" smtClean="0">
              <a:solidFill>
                <a:srgbClr val="FF0000"/>
              </a:solidFill>
            </a:endParaRPr>
          </a:p>
          <a:p>
            <a:pPr marL="1371600" lvl="3" indent="0">
              <a:buNone/>
            </a:pPr>
            <a:endParaRPr lang="sr-Cyrl-RS" sz="3600" b="1" dirty="0" smtClean="0">
              <a:solidFill>
                <a:srgbClr val="FF0000"/>
              </a:solidFill>
            </a:endParaRPr>
          </a:p>
          <a:p>
            <a:pPr marL="1371600" lvl="3" indent="0">
              <a:buNone/>
            </a:pPr>
            <a:endParaRPr lang="en-US" sz="3600" b="1" dirty="0"/>
          </a:p>
        </p:txBody>
      </p:sp>
      <p:pic>
        <p:nvPicPr>
          <p:cNvPr id="2050" name="Picture 2" descr="C:\Users\PC\Desktop\downloa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7771" y="1905000"/>
            <a:ext cx="2790825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PC\Desktop\uWFk9lLaHR0cDovL29jZG4uZXUvaW1hZ2VzL3B1bHNjbXMvTlRnN01EQV8vODdkZWNjOTVmMWVkYzE2MGIwODU5NjYwODBlODQ1MjEucG5nkZMCzQUoAIEAA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5396" y="4495800"/>
            <a:ext cx="3988604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3780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b="1" dirty="0" smtClean="0"/>
              <a:t>Нека Вас дете научи ,шта је тај дан учило…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34000"/>
          </a:xfrm>
        </p:spPr>
        <p:txBody>
          <a:bodyPr>
            <a:normAutofit/>
          </a:bodyPr>
          <a:lstStyle/>
          <a:p>
            <a:r>
              <a:rPr lang="sr-Cyrl-RS" dirty="0" smtClean="0"/>
              <a:t>Тражите да Вам дете исприча шта је тог дана научило</a:t>
            </a:r>
          </a:p>
          <a:p>
            <a:r>
              <a:rPr lang="sr-Cyrl-RS" dirty="0" smtClean="0"/>
              <a:t>Упознајте се са распоредом предмета и градивом које учи</a:t>
            </a:r>
          </a:p>
          <a:p>
            <a:r>
              <a:rPr lang="sr-Cyrl-RS" dirty="0" smtClean="0"/>
              <a:t>Одвојите сваки дан</a:t>
            </a:r>
            <a:r>
              <a:rPr lang="sr-Latn-RS" dirty="0" smtClean="0"/>
              <a:t>,</a:t>
            </a:r>
            <a:r>
              <a:rPr lang="sr-Cyrl-RS" dirty="0" smtClean="0"/>
              <a:t> то ће бити његово време када ће оно учити Вас</a:t>
            </a:r>
          </a:p>
          <a:p>
            <a:r>
              <a:rPr lang="sr-Cyrl-RS" dirty="0" smtClean="0"/>
              <a:t>Само немојте да то буде ИСПИТИВАЊЕ, ПРОПИТИВАЊЕ како дете не би било под стресом</a:t>
            </a:r>
          </a:p>
          <a:p>
            <a:endParaRPr lang="sr-Cyrl-RS" dirty="0"/>
          </a:p>
          <a:p>
            <a:endParaRPr lang="sr-Cyrl-RS" dirty="0" smtClean="0"/>
          </a:p>
          <a:p>
            <a:endParaRPr lang="sr-Cyrl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177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-457200"/>
            <a:ext cx="8229600" cy="5791200"/>
          </a:xfrm>
        </p:spPr>
        <p:txBody>
          <a:bodyPr>
            <a:normAutofit lnSpcReduction="10000"/>
          </a:bodyPr>
          <a:lstStyle/>
          <a:p>
            <a:endParaRPr lang="sr-Cyrl-RS" dirty="0"/>
          </a:p>
          <a:p>
            <a:r>
              <a:rPr lang="sr-Cyrl-RS" dirty="0"/>
              <a:t>У</a:t>
            </a:r>
            <a:r>
              <a:rPr lang="ru-RU" dirty="0" smtClean="0"/>
              <a:t>колико </a:t>
            </a:r>
            <a:r>
              <a:rPr lang="ru-RU" dirty="0"/>
              <a:t>је дете млађег узраста , то може да буде забава за целу породицу, где ће дете глумити учитељицу и објашњавајући вам научено за тај дан, а ви можете да глумите ученике који постављају питања.</a:t>
            </a:r>
          </a:p>
          <a:p>
            <a:r>
              <a:rPr lang="ru-RU" sz="3000" dirty="0"/>
              <a:t>Као што у редовној школи питамо дете како је провело дан у школи, у овим условима можете да га питате шта је данас научило, да лекцију преприча својим речима, осим тога то је одличан начин да се боље запамти оно што се</a:t>
            </a:r>
            <a:r>
              <a:rPr lang="ru-RU" dirty="0"/>
              <a:t> учи. Нека све буде у форми игре</a:t>
            </a:r>
            <a:r>
              <a:rPr lang="ru-RU" dirty="0" smtClean="0"/>
              <a:t>..</a:t>
            </a:r>
            <a:endParaRPr lang="sr-Cyrl-RS" dirty="0"/>
          </a:p>
          <a:p>
            <a:endParaRPr lang="en-US" dirty="0"/>
          </a:p>
        </p:txBody>
      </p:sp>
      <p:pic>
        <p:nvPicPr>
          <p:cNvPr id="6146" name="Picture 2" descr="C:\Users\PC\Desktop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847771"/>
            <a:ext cx="2847975" cy="1857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PC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1" y="4953000"/>
            <a:ext cx="29718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8338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5334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sr-Cyrl-RS" dirty="0"/>
          </a:p>
          <a:p>
            <a:r>
              <a:rPr lang="sr-Cyrl-RS" dirty="0" smtClean="0"/>
              <a:t>Објасните детету зашто је потребно да ради </a:t>
            </a:r>
            <a:r>
              <a:rPr lang="sr-Cyrl-RS" b="1" dirty="0" smtClean="0"/>
              <a:t>ДОМАЋЕ ЗАДАТКЕ</a:t>
            </a:r>
          </a:p>
          <a:p>
            <a:pPr marL="0" indent="0">
              <a:buNone/>
            </a:pPr>
            <a:endParaRPr lang="sr-Cyrl-RS" b="1" dirty="0" smtClean="0"/>
          </a:p>
          <a:p>
            <a:pPr marL="0" indent="0">
              <a:buNone/>
            </a:pPr>
            <a:endParaRPr lang="sr-Cyrl-RS" b="1" dirty="0"/>
          </a:p>
          <a:p>
            <a:pPr marL="0" indent="0">
              <a:buNone/>
            </a:pPr>
            <a:endParaRPr lang="sr-Cyrl-RS" b="1" dirty="0" smtClean="0"/>
          </a:p>
          <a:p>
            <a:r>
              <a:rPr lang="sr-Cyrl-RS" dirty="0" smtClean="0"/>
              <a:t>Домаћи се ради на време, како не би дошло до нагомилавања обавеза и упадања у замку „лако ћемо“.</a:t>
            </a:r>
          </a:p>
          <a:p>
            <a:r>
              <a:rPr lang="sr-Cyrl-RS" dirty="0" smtClean="0"/>
              <a:t>Овде деца без самодисцилине могу бити посебно погођена-да се нагомилано не може урадити.</a:t>
            </a:r>
          </a:p>
          <a:p>
            <a:r>
              <a:rPr lang="sr-Cyrl-RS" dirty="0" smtClean="0"/>
              <a:t>Водите рачуна да деца редовно и на време решавају домаће задатке.</a:t>
            </a:r>
            <a:endParaRPr lang="en-US" dirty="0"/>
          </a:p>
        </p:txBody>
      </p:sp>
      <p:pic>
        <p:nvPicPr>
          <p:cNvPr id="1026" name="Picture 2" descr="C:\Users\PC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762000"/>
            <a:ext cx="2238375" cy="1489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PC\Desktop\boy-struggling-with-readin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4303" y="4800600"/>
            <a:ext cx="2490569" cy="166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2280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sr-Cyrl-RS" b="1" dirty="0" smtClean="0"/>
              <a:t>Говорите позитивно о настави на даљину 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32004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sr-Cyrl-RS" dirty="0" smtClean="0"/>
              <a:t>Веома је важно да ученик озбиљно схвати своје </a:t>
            </a:r>
            <a:r>
              <a:rPr lang="sr-Cyrl-RS" b="1" dirty="0" smtClean="0"/>
              <a:t>обавезе код куће  и да их редовно испуњава као што би то радио у школи</a:t>
            </a:r>
            <a:r>
              <a:rPr lang="sr-Cyrl-RS" dirty="0" smtClean="0"/>
              <a:t>…</a:t>
            </a:r>
          </a:p>
          <a:p>
            <a:r>
              <a:rPr lang="sr-Cyrl-RS" dirty="0" smtClean="0"/>
              <a:t>Ту је ваш став као родитеља игра велику улогу</a:t>
            </a:r>
          </a:p>
          <a:p>
            <a:r>
              <a:rPr lang="sr-Cyrl-RS" dirty="0" smtClean="0"/>
              <a:t>Водите рачуна да не упаднете у замку да пред дететом говорите о оваквом начину школовања као о изнуђеној процедури јер на тај начин демотивишете своје дете.</a:t>
            </a:r>
          </a:p>
          <a:p>
            <a:r>
              <a:rPr lang="sr-Cyrl-RS" dirty="0" smtClean="0"/>
              <a:t>У тренутној ситуацији ово је једини безбедан начин школовања, зато је и потребно да детету говорите позитивно о оваквом начину школовања.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 descr="C:\Users\PC\Desktop\Depositphotos_118477108_xl-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876800"/>
            <a:ext cx="2610402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7113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sr-Cyrl-RS" dirty="0" smtClean="0"/>
              <a:t>На крају наградите дете  и оставите му времена за игру…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dirty="0"/>
              <a:t> </a:t>
            </a:r>
            <a:r>
              <a:rPr lang="sr-Cyrl-RS" dirty="0" smtClean="0"/>
              <a:t>Као што награђујете дете у редовним  околностима  за успех у школи наставите то и сада да радите.</a:t>
            </a:r>
          </a:p>
          <a:p>
            <a:pPr marL="0" indent="0">
              <a:buNone/>
            </a:pPr>
            <a:endParaRPr lang="sr-Cyrl-RS" dirty="0" smtClean="0"/>
          </a:p>
        </p:txBody>
      </p:sp>
      <p:pic>
        <p:nvPicPr>
          <p:cNvPr id="3074" name="Picture 2" descr="C:\Users\PC\Desktop\pohvala-1-580x3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174999"/>
            <a:ext cx="4991100" cy="2746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9092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sr-Cyrl-RS" dirty="0" smtClean="0"/>
              <a:t>Ако се приджавате датих савета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/>
          <a:lstStyle/>
          <a:p>
            <a:r>
              <a:rPr lang="sr-Cyrl-RS" dirty="0" smtClean="0"/>
              <a:t>Ваше дете не би требало да има проблема са школовањем од куће, оно не само да ће наставити да учи  и да се образује  већ ће бити у прилици  да стекне неке од важних особина за касније школовање : унутрашњу дисциплину и радне навике.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098" name="Picture 2" descr="C:\Users\PC\Desktop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419601"/>
            <a:ext cx="26289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8958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sr-Cyrl-RS" b="1" dirty="0" smtClean="0"/>
              <a:t>Порука за све…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sr-Cyrl-RS" dirty="0" smtClean="0"/>
              <a:t> </a:t>
            </a:r>
          </a:p>
          <a:p>
            <a:pPr marL="0" indent="0">
              <a:buNone/>
            </a:pPr>
            <a:r>
              <a:rPr lang="sr-Cyrl-RS" dirty="0" smtClean="0"/>
              <a:t>               </a:t>
            </a:r>
            <a:r>
              <a:rPr lang="sr-Cyrl-RS" dirty="0" smtClean="0">
                <a:solidFill>
                  <a:srgbClr val="FF0000"/>
                </a:solidFill>
              </a:rPr>
              <a:t>Живи , здрави и </a:t>
            </a:r>
            <a:r>
              <a:rPr lang="sr-Cyrl-RS" smtClean="0">
                <a:solidFill>
                  <a:srgbClr val="FF0000"/>
                </a:solidFill>
              </a:rPr>
              <a:t>весели били </a:t>
            </a:r>
            <a:endParaRPr lang="sr-Cyrl-R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170" name="Picture 2" descr="C:\Users\PC\Desktop\obitelj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743200"/>
            <a:ext cx="449580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1393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454</Words>
  <Application>Microsoft Office PowerPoint</Application>
  <PresentationFormat>On-screen Show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ВОДИЧ ЗА РОДИТЕЉЕ ПОМОЗИ ДЕТЕТУ У УЧЕЊУ НА ДАЉИНУ</vt:lpstr>
      <vt:lpstr>    А у пракси то изгледа овако…</vt:lpstr>
      <vt:lpstr>Нека Вас дете научи ,шта је тај дан учило…</vt:lpstr>
      <vt:lpstr>PowerPoint Presentation</vt:lpstr>
      <vt:lpstr>PowerPoint Presentation</vt:lpstr>
      <vt:lpstr>Говорите позитивно о настави на даљину  </vt:lpstr>
      <vt:lpstr>На крају наградите дете  и оставите му времена за игру…</vt:lpstr>
      <vt:lpstr>Ако се приджавате датих савета …</vt:lpstr>
      <vt:lpstr>Порука за све…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ВОДИЧ ЗА РОДИТЕЉЕ ПОМОЗИ ДЕТЕТУ У УЧЕЊУ НА ДАЉИНУ</dc:title>
  <dc:creator>PC</dc:creator>
  <cp:lastModifiedBy>PC</cp:lastModifiedBy>
  <cp:revision>23</cp:revision>
  <dcterms:created xsi:type="dcterms:W3CDTF">2020-03-26T12:30:26Z</dcterms:created>
  <dcterms:modified xsi:type="dcterms:W3CDTF">2020-04-02T15:59:00Z</dcterms:modified>
</cp:coreProperties>
</file>