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1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1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0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7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1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3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3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A7049-0631-4E96-B360-ABEFAD7D876D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45265-42CB-4EF5-BE19-6B43263D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01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848600" cy="299085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r-Latn-R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Tema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 </a:t>
            </a:r>
            <a:r>
              <a:rPr lang="sr-Latn-R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r-Latn-R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andart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r>
              <a:rPr lang="sr-Latn-R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jedan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umetnicki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pavac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iz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20-og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veka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sr-Latn-RS" dirty="0" smtClean="0">
                <a:solidFill>
                  <a:schemeClr val="tx1"/>
                </a:solidFill>
              </a:rPr>
              <a:t>Nastava na daljinu , Likovna kultura</a:t>
            </a:r>
          </a:p>
          <a:p>
            <a:r>
              <a:rPr lang="sr-Latn-RS" dirty="0" smtClean="0">
                <a:solidFill>
                  <a:schemeClr val="tx1"/>
                </a:solidFill>
              </a:rPr>
              <a:t>Nastavnica Milena Nešić</a:t>
            </a:r>
          </a:p>
          <a:p>
            <a:r>
              <a:rPr lang="sr-Latn-RS" dirty="0" smtClean="0">
                <a:solidFill>
                  <a:schemeClr val="tx1"/>
                </a:solidFill>
              </a:rPr>
              <a:t>Pedagog , Bojana Mićalović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6563"/>
            <a:ext cx="4800600" cy="5689601"/>
          </a:xfrm>
        </p:spPr>
      </p:pic>
    </p:spTree>
    <p:extLst>
      <p:ext uri="{BB962C8B-B14F-4D97-AF65-F5344CB8AC3E}">
        <p14:creationId xmlns:p14="http://schemas.microsoft.com/office/powerpoint/2010/main" val="20095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33400"/>
            <a:ext cx="4419600" cy="5771417"/>
          </a:xfrm>
        </p:spPr>
      </p:pic>
    </p:spTree>
    <p:extLst>
      <p:ext uri="{BB962C8B-B14F-4D97-AF65-F5344CB8AC3E}">
        <p14:creationId xmlns:p14="http://schemas.microsoft.com/office/powerpoint/2010/main" val="1146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8046156" cy="4906963"/>
          </a:xfrm>
        </p:spPr>
      </p:pic>
    </p:spTree>
    <p:extLst>
      <p:ext uri="{BB962C8B-B14F-4D97-AF65-F5344CB8AC3E}">
        <p14:creationId xmlns:p14="http://schemas.microsoft.com/office/powerpoint/2010/main" val="18428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33400"/>
            <a:ext cx="4953000" cy="5785115"/>
          </a:xfrm>
        </p:spPr>
      </p:pic>
    </p:spTree>
    <p:extLst>
      <p:ext uri="{BB962C8B-B14F-4D97-AF65-F5344CB8AC3E}">
        <p14:creationId xmlns:p14="http://schemas.microsoft.com/office/powerpoint/2010/main" val="9725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38524"/>
            <a:ext cx="5334000" cy="4987640"/>
          </a:xfrm>
        </p:spPr>
      </p:pic>
    </p:spTree>
    <p:extLst>
      <p:ext uri="{BB962C8B-B14F-4D97-AF65-F5344CB8AC3E}">
        <p14:creationId xmlns:p14="http://schemas.microsoft.com/office/powerpoint/2010/main" val="17641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38200"/>
            <a:ext cx="5715000" cy="5204136"/>
          </a:xfrm>
        </p:spPr>
      </p:pic>
    </p:spTree>
    <p:extLst>
      <p:ext uri="{BB962C8B-B14F-4D97-AF65-F5344CB8AC3E}">
        <p14:creationId xmlns:p14="http://schemas.microsoft.com/office/powerpoint/2010/main" val="21562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5943599" cy="5661547"/>
          </a:xfrm>
        </p:spPr>
      </p:pic>
    </p:spTree>
    <p:extLst>
      <p:ext uri="{BB962C8B-B14F-4D97-AF65-F5344CB8AC3E}">
        <p14:creationId xmlns:p14="http://schemas.microsoft.com/office/powerpoint/2010/main" val="29493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14400"/>
            <a:ext cx="6339417" cy="4754563"/>
          </a:xfrm>
        </p:spPr>
      </p:pic>
    </p:spTree>
    <p:extLst>
      <p:ext uri="{BB962C8B-B14F-4D97-AF65-F5344CB8AC3E}">
        <p14:creationId xmlns:p14="http://schemas.microsoft.com/office/powerpoint/2010/main" val="41378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13582"/>
            <a:ext cx="4953000" cy="5412582"/>
          </a:xfrm>
        </p:spPr>
      </p:pic>
    </p:spTree>
    <p:extLst>
      <p:ext uri="{BB962C8B-B14F-4D97-AF65-F5344CB8AC3E}">
        <p14:creationId xmlns:p14="http://schemas.microsoft.com/office/powerpoint/2010/main" val="29612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3657600" cy="5615797"/>
          </a:xfrm>
        </p:spPr>
      </p:pic>
    </p:spTree>
    <p:extLst>
      <p:ext uri="{BB962C8B-B14F-4D97-AF65-F5344CB8AC3E}">
        <p14:creationId xmlns:p14="http://schemas.microsoft.com/office/powerpoint/2010/main" val="31986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62000"/>
            <a:ext cx="4724400" cy="5117152"/>
          </a:xfrm>
        </p:spPr>
      </p:pic>
    </p:spTree>
    <p:extLst>
      <p:ext uri="{BB962C8B-B14F-4D97-AF65-F5344CB8AC3E}">
        <p14:creationId xmlns:p14="http://schemas.microsoft.com/office/powerpoint/2010/main" val="36404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543271" cy="4525963"/>
          </a:xfrm>
        </p:spPr>
      </p:pic>
    </p:spTree>
    <p:extLst>
      <p:ext uri="{BB962C8B-B14F-4D97-AF65-F5344CB8AC3E}">
        <p14:creationId xmlns:p14="http://schemas.microsoft.com/office/powerpoint/2010/main" val="41336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9200"/>
            <a:ext cx="4343400" cy="4525963"/>
          </a:xfrm>
        </p:spPr>
      </p:pic>
    </p:spTree>
    <p:extLst>
      <p:ext uri="{BB962C8B-B14F-4D97-AF65-F5344CB8AC3E}">
        <p14:creationId xmlns:p14="http://schemas.microsoft.com/office/powerpoint/2010/main" val="32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85800"/>
            <a:ext cx="4114800" cy="5486400"/>
          </a:xfrm>
        </p:spPr>
      </p:pic>
    </p:spTree>
    <p:extLst>
      <p:ext uri="{BB962C8B-B14F-4D97-AF65-F5344CB8AC3E}">
        <p14:creationId xmlns:p14="http://schemas.microsoft.com/office/powerpoint/2010/main" val="72950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33400"/>
            <a:ext cx="4191000" cy="5588000"/>
          </a:xfrm>
        </p:spPr>
      </p:pic>
    </p:spTree>
    <p:extLst>
      <p:ext uri="{BB962C8B-B14F-4D97-AF65-F5344CB8AC3E}">
        <p14:creationId xmlns:p14="http://schemas.microsoft.com/office/powerpoint/2010/main" val="5230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4572000" cy="6096000"/>
          </a:xfrm>
        </p:spPr>
      </p:pic>
    </p:spTree>
    <p:extLst>
      <p:ext uri="{BB962C8B-B14F-4D97-AF65-F5344CB8AC3E}">
        <p14:creationId xmlns:p14="http://schemas.microsoft.com/office/powerpoint/2010/main" val="21027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"/>
            <a:ext cx="4495800" cy="5994401"/>
          </a:xfrm>
        </p:spPr>
      </p:pic>
    </p:spTree>
    <p:extLst>
      <p:ext uri="{BB962C8B-B14F-4D97-AF65-F5344CB8AC3E}">
        <p14:creationId xmlns:p14="http://schemas.microsoft.com/office/powerpoint/2010/main" val="1255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57200"/>
            <a:ext cx="4495800" cy="5994401"/>
          </a:xfrm>
        </p:spPr>
      </p:pic>
    </p:spTree>
    <p:extLst>
      <p:ext uri="{BB962C8B-B14F-4D97-AF65-F5344CB8AC3E}">
        <p14:creationId xmlns:p14="http://schemas.microsoft.com/office/powerpoint/2010/main" val="10032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162800" cy="19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i="1" dirty="0" err="1" smtClean="0"/>
              <a:t>Landart</a:t>
            </a:r>
            <a:r>
              <a:rPr lang="en-US" sz="4000" b="1" i="1" dirty="0" smtClean="0"/>
              <a:t> </a:t>
            </a:r>
            <a:r>
              <a:rPr lang="en-US" sz="4000" b="1" i="1" dirty="0" err="1"/>
              <a:t>spaja</a:t>
            </a:r>
            <a:r>
              <a:rPr lang="en-US" sz="4000" b="1" i="1" dirty="0"/>
              <a:t> </a:t>
            </a:r>
            <a:r>
              <a:rPr lang="en-US" sz="4000" b="1" i="1" dirty="0" err="1"/>
              <a:t>umetnost</a:t>
            </a:r>
            <a:r>
              <a:rPr lang="en-US" sz="4000" b="1" i="1" dirty="0"/>
              <a:t> i </a:t>
            </a:r>
            <a:r>
              <a:rPr lang="en-US" sz="4000" b="1" i="1" dirty="0" err="1"/>
              <a:t>prirodu</a:t>
            </a:r>
            <a:r>
              <a:rPr lang="en-US" sz="4000" b="1" i="1" dirty="0"/>
              <a:t> </a:t>
            </a:r>
            <a:r>
              <a:rPr lang="en-US" sz="4000" b="1" i="1" dirty="0" err="1"/>
              <a:t>na</a:t>
            </a:r>
            <a:r>
              <a:rPr lang="en-US" sz="4000" b="1" i="1" dirty="0"/>
              <a:t> </a:t>
            </a:r>
            <a:r>
              <a:rPr lang="en-US" sz="4000" b="1" i="1" dirty="0" err="1"/>
              <a:t>kreativan</a:t>
            </a:r>
            <a:r>
              <a:rPr lang="en-US" sz="4000" b="1" i="1" dirty="0"/>
              <a:t> </a:t>
            </a:r>
            <a:r>
              <a:rPr lang="en-US" sz="4000" b="1" i="1" dirty="0" err="1"/>
              <a:t>način</a:t>
            </a:r>
            <a:r>
              <a:rPr lang="en-US" sz="4000" b="1" i="1" dirty="0"/>
              <a:t> i </a:t>
            </a:r>
            <a:r>
              <a:rPr lang="en-US" sz="4000" b="1" i="1" dirty="0" err="1"/>
              <a:t>teži</a:t>
            </a:r>
            <a:r>
              <a:rPr lang="en-US" sz="4000" b="1" i="1" dirty="0"/>
              <a:t> </a:t>
            </a:r>
            <a:r>
              <a:rPr lang="en-US" sz="4000" b="1" i="1" dirty="0" err="1"/>
              <a:t>njenom</a:t>
            </a:r>
            <a:r>
              <a:rPr lang="en-US" sz="4000" b="1" i="1" dirty="0"/>
              <a:t> </a:t>
            </a:r>
            <a:r>
              <a:rPr lang="en-US" sz="4000" b="1" i="1" dirty="0" err="1"/>
              <a:t>očuvanju</a:t>
            </a:r>
            <a:r>
              <a:rPr lang="en-US" sz="4000" b="1" i="1" dirty="0" smtClean="0"/>
              <a:t>.</a:t>
            </a:r>
            <a:endParaRPr lang="sr-Latn-RS" sz="4000" b="1" i="1" dirty="0" smtClean="0"/>
          </a:p>
          <a:p>
            <a:pPr marL="0" indent="0">
              <a:buNone/>
            </a:pPr>
            <a:r>
              <a:rPr lang="sr-Latn-RS" sz="4000" b="1" i="1" dirty="0" smtClean="0"/>
              <a:t>Naši učenici su pokazali kako oni to rade.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790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8200"/>
            <a:ext cx="3962400" cy="5283200"/>
          </a:xfrm>
        </p:spPr>
      </p:pic>
    </p:spTree>
    <p:extLst>
      <p:ext uri="{BB962C8B-B14F-4D97-AF65-F5344CB8AC3E}">
        <p14:creationId xmlns:p14="http://schemas.microsoft.com/office/powerpoint/2010/main" val="4639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834399" cy="5135563"/>
          </a:xfrm>
        </p:spPr>
      </p:pic>
    </p:spTree>
    <p:extLst>
      <p:ext uri="{BB962C8B-B14F-4D97-AF65-F5344CB8AC3E}">
        <p14:creationId xmlns:p14="http://schemas.microsoft.com/office/powerpoint/2010/main" val="2346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572000" cy="5793799"/>
          </a:xfrm>
        </p:spPr>
      </p:pic>
    </p:spTree>
    <p:extLst>
      <p:ext uri="{BB962C8B-B14F-4D97-AF65-F5344CB8AC3E}">
        <p14:creationId xmlns:p14="http://schemas.microsoft.com/office/powerpoint/2010/main" val="3141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"/>
            <a:ext cx="5423654" cy="5791200"/>
          </a:xfrm>
        </p:spPr>
      </p:pic>
    </p:spTree>
    <p:extLst>
      <p:ext uri="{BB962C8B-B14F-4D97-AF65-F5344CB8AC3E}">
        <p14:creationId xmlns:p14="http://schemas.microsoft.com/office/powerpoint/2010/main" val="39665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1000"/>
            <a:ext cx="3505200" cy="6024010"/>
          </a:xfrm>
        </p:spPr>
      </p:pic>
    </p:spTree>
    <p:extLst>
      <p:ext uri="{BB962C8B-B14F-4D97-AF65-F5344CB8AC3E}">
        <p14:creationId xmlns:p14="http://schemas.microsoft.com/office/powerpoint/2010/main" val="29402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33400"/>
            <a:ext cx="4211836" cy="5615782"/>
          </a:xfrm>
        </p:spPr>
      </p:pic>
    </p:spTree>
    <p:extLst>
      <p:ext uri="{BB962C8B-B14F-4D97-AF65-F5344CB8AC3E}">
        <p14:creationId xmlns:p14="http://schemas.microsoft.com/office/powerpoint/2010/main" val="3088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988353" cy="4525963"/>
          </a:xfrm>
        </p:spPr>
      </p:pic>
    </p:spTree>
    <p:extLst>
      <p:ext uri="{BB962C8B-B14F-4D97-AF65-F5344CB8AC3E}">
        <p14:creationId xmlns:p14="http://schemas.microsoft.com/office/powerpoint/2010/main" val="13912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37</TotalTime>
  <Words>48</Words>
  <Application>Microsoft Office PowerPoint</Application>
  <PresentationFormat>On-screen Show (4:3)</PresentationFormat>
  <Paragraphs>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 Tema je : Landart, jedan umetnicki pavac iz 20-og veka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je : Landart, jedan umetnicki pavac iz 20-og veka</dc:title>
  <dc:creator>PC</dc:creator>
  <cp:lastModifiedBy>PC</cp:lastModifiedBy>
  <cp:revision>4</cp:revision>
  <dcterms:created xsi:type="dcterms:W3CDTF">2020-05-19T12:19:57Z</dcterms:created>
  <dcterms:modified xsi:type="dcterms:W3CDTF">2020-05-19T12:57:40Z</dcterms:modified>
</cp:coreProperties>
</file>