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6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1A644-F4F7-4209-B677-AC267D11E5E9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C6E7-4AFE-4F0B-8A9A-F2B5CA244390}" type="slidenum">
              <a:rPr lang="en-US" smtClean="0"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1A644-F4F7-4209-B677-AC267D11E5E9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C6E7-4AFE-4F0B-8A9A-F2B5CA2443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1A644-F4F7-4209-B677-AC267D11E5E9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C6E7-4AFE-4F0B-8A9A-F2B5CA2443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1A644-F4F7-4209-B677-AC267D11E5E9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C6E7-4AFE-4F0B-8A9A-F2B5CA2443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1A644-F4F7-4209-B677-AC267D11E5E9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C6E7-4AFE-4F0B-8A9A-F2B5CA24439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1A644-F4F7-4209-B677-AC267D11E5E9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C6E7-4AFE-4F0B-8A9A-F2B5CA2443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1A644-F4F7-4209-B677-AC267D11E5E9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C6E7-4AFE-4F0B-8A9A-F2B5CA2443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1A644-F4F7-4209-B677-AC267D11E5E9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C6E7-4AFE-4F0B-8A9A-F2B5CA2443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1A644-F4F7-4209-B677-AC267D11E5E9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C6E7-4AFE-4F0B-8A9A-F2B5CA2443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1A644-F4F7-4209-B677-AC267D11E5E9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C6E7-4AFE-4F0B-8A9A-F2B5CA244390}" type="slidenum">
              <a:rPr lang="en-US" smtClean="0"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1A644-F4F7-4209-B677-AC267D11E5E9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C6E7-4AFE-4F0B-8A9A-F2B5CA244390}" type="slidenum">
              <a:rPr lang="en-US" smtClean="0"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801A644-F4F7-4209-B677-AC267D11E5E9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E56C6E7-4AFE-4F0B-8A9A-F2B5CA244390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r-Cyrl-RS" smtClean="0"/>
              <a:t>Ликовна </a:t>
            </a:r>
            <a:r>
              <a:rPr lang="sr-Cyrl-RS" smtClean="0"/>
              <a:t>култура-настава </a:t>
            </a:r>
            <a:r>
              <a:rPr lang="sr-Cyrl-RS" dirty="0" smtClean="0"/>
              <a:t>на даљину</a:t>
            </a:r>
            <a:br>
              <a:rPr lang="sr-Cyrl-RS" dirty="0" smtClean="0"/>
            </a:br>
            <a:r>
              <a:rPr lang="sr-Cyrl-RS" dirty="0" smtClean="0"/>
              <a:t>7.разред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Cyrl-RS" dirty="0" smtClean="0">
                <a:solidFill>
                  <a:schemeClr val="bg2"/>
                </a:solidFill>
              </a:rPr>
              <a:t>Наставница Милена Нешић</a:t>
            </a:r>
          </a:p>
          <a:p>
            <a:r>
              <a:rPr lang="sr-Cyrl-RS" dirty="0" smtClean="0">
                <a:solidFill>
                  <a:schemeClr val="bg2"/>
                </a:solidFill>
              </a:rPr>
              <a:t>Презентацију урадила </a:t>
            </a:r>
          </a:p>
          <a:p>
            <a:r>
              <a:rPr lang="sr-Cyrl-RS" dirty="0" smtClean="0">
                <a:solidFill>
                  <a:schemeClr val="bg2"/>
                </a:solidFill>
              </a:rPr>
              <a:t>Бојана Мићаловић , педагог</a:t>
            </a:r>
            <a:endParaRPr 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14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sr-Cyrl-RS" dirty="0" smtClean="0"/>
              <a:t>                Седмаци -весељаци</a:t>
            </a:r>
            <a:endParaRPr lang="en-US" dirty="0"/>
          </a:p>
        </p:txBody>
      </p:sp>
      <p:pic>
        <p:nvPicPr>
          <p:cNvPr id="1026" name="Picture 2" descr="C:\Users\PC\Desktop\IMG-2a31c8d23e6d3bc65ffd46e1a6b12147-V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1" y="1600200"/>
            <a:ext cx="7467600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902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8</TotalTime>
  <Words>17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Thatch</vt:lpstr>
      <vt:lpstr>Ликовна култура-настава на даљину 7.разред</vt:lpstr>
      <vt:lpstr>                Седмаци -весељаци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Ликовна култура-насатава на даљину 7.разред</dc:title>
  <dc:creator>PC</dc:creator>
  <cp:lastModifiedBy>PC</cp:lastModifiedBy>
  <cp:revision>3</cp:revision>
  <dcterms:created xsi:type="dcterms:W3CDTF">2020-04-27T13:42:45Z</dcterms:created>
  <dcterms:modified xsi:type="dcterms:W3CDTF">2020-04-27T14:37:04Z</dcterms:modified>
</cp:coreProperties>
</file>