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40" autoAdjust="0"/>
  </p:normalViewPr>
  <p:slideViewPr>
    <p:cSldViewPr>
      <p:cViewPr varScale="1">
        <p:scale>
          <a:sx n="63" d="100"/>
          <a:sy n="63" d="100"/>
        </p:scale>
        <p:origin x="-15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6DC48FC-CE74-4F05-9DE4-4A9745EF656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937ECCC-8C44-4EC3-B217-82F3222F26F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r-Latn-RS" b="1" i="1" dirty="0" smtClean="0">
                <a:solidFill>
                  <a:srgbClr val="C00000"/>
                </a:solidFill>
              </a:rPr>
              <a:t>Boje i nijanse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00400"/>
            <a:ext cx="8062912" cy="1752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sr-Latn-RS" b="1" dirty="0" smtClean="0">
                <a:solidFill>
                  <a:schemeClr val="accent2"/>
                </a:solidFill>
              </a:rPr>
              <a:t>Radovi učenika</a:t>
            </a:r>
          </a:p>
          <a:p>
            <a:r>
              <a:rPr lang="sr-Latn-RS" b="1" dirty="0" smtClean="0">
                <a:solidFill>
                  <a:schemeClr val="accent2"/>
                </a:solidFill>
              </a:rPr>
              <a:t> </a:t>
            </a:r>
            <a:r>
              <a:rPr lang="sr-Latn-RS" b="1" dirty="0">
                <a:solidFill>
                  <a:schemeClr val="accent2"/>
                </a:solidFill>
              </a:rPr>
              <a:t>N</a:t>
            </a:r>
            <a:r>
              <a:rPr lang="sr-Latn-RS" b="1" dirty="0" smtClean="0">
                <a:solidFill>
                  <a:schemeClr val="accent2"/>
                </a:solidFill>
              </a:rPr>
              <a:t>astava na daljinu –likovna kultura</a:t>
            </a:r>
          </a:p>
          <a:p>
            <a:r>
              <a:rPr lang="sr-Latn-RS" b="1" dirty="0" smtClean="0">
                <a:solidFill>
                  <a:schemeClr val="accent2"/>
                </a:solidFill>
              </a:rPr>
              <a:t>Nastavnik likovne kulture , Milena Nešić,</a:t>
            </a:r>
          </a:p>
          <a:p>
            <a:r>
              <a:rPr lang="sr-Latn-RS" b="1" dirty="0" smtClean="0">
                <a:solidFill>
                  <a:schemeClr val="accent2"/>
                </a:solidFill>
              </a:rPr>
              <a:t>pedagog Bojana Mićalović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75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5486400" cy="531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22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09600"/>
            <a:ext cx="4419600" cy="589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010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2000"/>
            <a:ext cx="48006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463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560195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727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5063" y="482937"/>
            <a:ext cx="4114800" cy="604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0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33400"/>
            <a:ext cx="4953000" cy="598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16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7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1605" y="-198139"/>
            <a:ext cx="4495797" cy="748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17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"/>
            <a:ext cx="4648200" cy="613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0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491817" cy="486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9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57200"/>
            <a:ext cx="3505200" cy="607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2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4907" y="1126893"/>
            <a:ext cx="5682784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1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0561"/>
            <a:ext cx="6477000" cy="4939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8400" y="457200"/>
            <a:ext cx="4572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2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4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14400"/>
            <a:ext cx="4495800" cy="524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2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0671"/>
            <a:ext cx="7162800" cy="536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7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7244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38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4572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8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646684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24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7183967" cy="538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981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90600"/>
            <a:ext cx="51054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799"/>
            <a:ext cx="5943600" cy="471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5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13704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48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38200"/>
            <a:ext cx="5334000" cy="544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2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602248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0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06400"/>
            <a:ext cx="4572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43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1113" y="-164114"/>
            <a:ext cx="4188461" cy="6497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58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5867400" cy="592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5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85800"/>
            <a:ext cx="49530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57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61535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9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1"/>
            <a:ext cx="78740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4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17377" y="-159977"/>
            <a:ext cx="4571407" cy="748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7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152656" cy="537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6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5151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18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799"/>
            <a:ext cx="4800600" cy="514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302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350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5532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11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459409" cy="514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49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5410200" cy="6171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308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119</TotalTime>
  <Words>22</Words>
  <Application>Microsoft Office PowerPoint</Application>
  <PresentationFormat>On-screen Show (4:3)</PresentationFormat>
  <Paragraphs>5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Verve</vt:lpstr>
      <vt:lpstr>Boje i nijanse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Boje i nijanse</dc:title>
  <dc:creator>PC</dc:creator>
  <cp:lastModifiedBy>PC</cp:lastModifiedBy>
  <cp:revision>7</cp:revision>
  <dcterms:created xsi:type="dcterms:W3CDTF">2020-05-27T14:04:37Z</dcterms:created>
  <dcterms:modified xsi:type="dcterms:W3CDTF">2020-05-27T16:03:41Z</dcterms:modified>
</cp:coreProperties>
</file>