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6" r:id="rId31"/>
    <p:sldId id="287" r:id="rId32"/>
    <p:sldId id="288" r:id="rId33"/>
    <p:sldId id="289" r:id="rId34"/>
    <p:sldId id="284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494E485B-77EB-434F-AC0E-B151DB84C054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92C639F-E519-4D28-8D09-161E31C0139A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E485B-77EB-434F-AC0E-B151DB84C054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C639F-E519-4D28-8D09-161E31C013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E485B-77EB-434F-AC0E-B151DB84C054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C639F-E519-4D28-8D09-161E31C013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E485B-77EB-434F-AC0E-B151DB84C054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C639F-E519-4D28-8D09-161E31C013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E485B-77EB-434F-AC0E-B151DB84C054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C639F-E519-4D28-8D09-161E31C013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E485B-77EB-434F-AC0E-B151DB84C054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C639F-E519-4D28-8D09-161E31C0139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E485B-77EB-434F-AC0E-B151DB84C054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C639F-E519-4D28-8D09-161E31C013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E485B-77EB-434F-AC0E-B151DB84C054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C639F-E519-4D28-8D09-161E31C013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E485B-77EB-434F-AC0E-B151DB84C054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C639F-E519-4D28-8D09-161E31C013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E485B-77EB-434F-AC0E-B151DB84C054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C639F-E519-4D28-8D09-161E31C0139A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E485B-77EB-434F-AC0E-B151DB84C054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C639F-E519-4D28-8D09-161E31C013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494E485B-77EB-434F-AC0E-B151DB84C054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C92C639F-E519-4D28-8D09-161E31C0139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401" y="4191000"/>
            <a:ext cx="3318768" cy="1752600"/>
          </a:xfrm>
        </p:spPr>
        <p:txBody>
          <a:bodyPr/>
          <a:lstStyle/>
          <a:p>
            <a:r>
              <a:rPr lang="sr-Cyrl-RS" dirty="0" smtClean="0"/>
              <a:t>Чувари природе , 5.разред</a:t>
            </a:r>
          </a:p>
          <a:p>
            <a:r>
              <a:rPr lang="sr-Cyrl-RS" dirty="0" smtClean="0"/>
              <a:t>Настава на даљину</a:t>
            </a:r>
          </a:p>
          <a:p>
            <a:r>
              <a:rPr lang="sr-Cyrl-RS" dirty="0" smtClean="0"/>
              <a:t>Анђелка Јошић</a:t>
            </a:r>
          </a:p>
          <a:p>
            <a:r>
              <a:rPr lang="sr-Cyrl-RS" dirty="0" smtClean="0"/>
              <a:t>Бојана Мићаловић</a:t>
            </a:r>
          </a:p>
          <a:p>
            <a:endParaRPr lang="en-US" dirty="0"/>
          </a:p>
        </p:txBody>
      </p:sp>
      <p:pic>
        <p:nvPicPr>
          <p:cNvPr id="2" name="Sleep Aw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3048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2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96" y="990600"/>
            <a:ext cx="6455833" cy="4841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5894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96" y="990600"/>
            <a:ext cx="6455833" cy="4841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1084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14400"/>
            <a:ext cx="4800600" cy="5132388"/>
          </a:xfrm>
        </p:spPr>
      </p:pic>
    </p:spTree>
    <p:extLst>
      <p:ext uri="{BB962C8B-B14F-4D97-AF65-F5344CB8AC3E}">
        <p14:creationId xmlns:p14="http://schemas.microsoft.com/office/powerpoint/2010/main" val="238759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066800"/>
            <a:ext cx="4648200" cy="4765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221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066800"/>
            <a:ext cx="4876799" cy="4765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5909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996" y="1143000"/>
            <a:ext cx="6252633" cy="4689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8004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990600"/>
            <a:ext cx="3886200" cy="4840392"/>
          </a:xfrm>
        </p:spPr>
      </p:pic>
    </p:spTree>
    <p:extLst>
      <p:ext uri="{BB962C8B-B14F-4D97-AF65-F5344CB8AC3E}">
        <p14:creationId xmlns:p14="http://schemas.microsoft.com/office/powerpoint/2010/main" val="77651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14400"/>
            <a:ext cx="4800600" cy="5093740"/>
          </a:xfrm>
        </p:spPr>
      </p:pic>
    </p:spTree>
    <p:extLst>
      <p:ext uri="{BB962C8B-B14F-4D97-AF65-F5344CB8AC3E}">
        <p14:creationId xmlns:p14="http://schemas.microsoft.com/office/powerpoint/2010/main" val="271176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143000"/>
            <a:ext cx="4648200" cy="4689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4549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95400"/>
            <a:ext cx="4495799" cy="4537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2436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ontent Placeholder 3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134" y="914400"/>
            <a:ext cx="3688556" cy="4918075"/>
          </a:xfrm>
        </p:spPr>
      </p:pic>
    </p:spTree>
    <p:extLst>
      <p:ext uri="{BB962C8B-B14F-4D97-AF65-F5344CB8AC3E}">
        <p14:creationId xmlns:p14="http://schemas.microsoft.com/office/powerpoint/2010/main" val="288426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990600"/>
            <a:ext cx="4325542" cy="5230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6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5062"/>
            <a:ext cx="6829425" cy="38415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5666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143000"/>
            <a:ext cx="4800600" cy="4689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0198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896" y="1219200"/>
            <a:ext cx="6151033" cy="4613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4527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90600"/>
            <a:ext cx="4648200" cy="5018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1688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143000"/>
            <a:ext cx="5029200" cy="4689475"/>
          </a:xfrm>
        </p:spPr>
      </p:pic>
    </p:spTree>
    <p:extLst>
      <p:ext uri="{BB962C8B-B14F-4D97-AF65-F5344CB8AC3E}">
        <p14:creationId xmlns:p14="http://schemas.microsoft.com/office/powerpoint/2010/main" val="406395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143000"/>
            <a:ext cx="4419599" cy="4689475"/>
          </a:xfrm>
        </p:spPr>
      </p:pic>
    </p:spTree>
    <p:extLst>
      <p:ext uri="{BB962C8B-B14F-4D97-AF65-F5344CB8AC3E}">
        <p14:creationId xmlns:p14="http://schemas.microsoft.com/office/powerpoint/2010/main" val="425208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143000"/>
            <a:ext cx="4648200" cy="4460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0472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296" y="1066800"/>
            <a:ext cx="6734704" cy="4765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0476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134" y="914400"/>
            <a:ext cx="3688556" cy="4918075"/>
          </a:xfrm>
        </p:spPr>
      </p:pic>
    </p:spTree>
    <p:extLst>
      <p:ext uri="{BB962C8B-B14F-4D97-AF65-F5344CB8AC3E}">
        <p14:creationId xmlns:p14="http://schemas.microsoft.com/office/powerpoint/2010/main" val="3514257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96" y="838200"/>
            <a:ext cx="6659033" cy="4994275"/>
          </a:xfrm>
        </p:spPr>
      </p:pic>
    </p:spTree>
    <p:extLst>
      <p:ext uri="{BB962C8B-B14F-4D97-AF65-F5344CB8AC3E}">
        <p14:creationId xmlns:p14="http://schemas.microsoft.com/office/powerpoint/2010/main" val="33878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838200"/>
            <a:ext cx="4495800" cy="4765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95081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14400"/>
            <a:ext cx="4572000" cy="4994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034985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14400"/>
            <a:ext cx="4114187" cy="4957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1793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219200"/>
            <a:ext cx="4648200" cy="4613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654233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143000"/>
            <a:ext cx="6677809" cy="4613429"/>
          </a:xfr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8"/>
            <a:endParaRPr lang="sr-Cyrl-RS" dirty="0" smtClean="0"/>
          </a:p>
          <a:p>
            <a:endParaRPr lang="sr-Cyrl-RS" dirty="0" smtClean="0"/>
          </a:p>
          <a:p>
            <a:endParaRPr lang="sr-Cyrl-RS" dirty="0"/>
          </a:p>
          <a:p>
            <a:endParaRPr lang="sr-Cyrl-RS" dirty="0"/>
          </a:p>
          <a:p>
            <a:pPr marL="68580" indent="0">
              <a:buNone/>
            </a:pPr>
            <a:r>
              <a:rPr lang="sr-Cyrl-RS" dirty="0" smtClean="0"/>
              <a:t>  „ Природа је једина књига која на свим листовима нуди много садржаја“</a:t>
            </a:r>
          </a:p>
          <a:p>
            <a:pPr marL="68580" indent="0">
              <a:buNone/>
            </a:pPr>
            <a:r>
              <a:rPr lang="sr-Cyrl-RS" dirty="0" smtClean="0"/>
              <a:t>                                                         </a:t>
            </a:r>
            <a:r>
              <a:rPr lang="sr-Cyrl-RS" b="1" dirty="0" smtClean="0"/>
              <a:t>Гете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9094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459" y="838200"/>
            <a:ext cx="3745706" cy="4994275"/>
          </a:xfrm>
        </p:spPr>
      </p:pic>
      <p:pic>
        <p:nvPicPr>
          <p:cNvPr id="2" name="Maid with the Flaxen Hai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5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219200"/>
            <a:ext cx="5029200" cy="4360351"/>
          </a:xfrm>
        </p:spPr>
      </p:pic>
    </p:spTree>
    <p:extLst>
      <p:ext uri="{BB962C8B-B14F-4D97-AF65-F5344CB8AC3E}">
        <p14:creationId xmlns:p14="http://schemas.microsoft.com/office/powerpoint/2010/main" val="420626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96" y="914400"/>
            <a:ext cx="6557433" cy="4918075"/>
          </a:xfrm>
        </p:spPr>
      </p:pic>
    </p:spTree>
    <p:extLst>
      <p:ext uri="{BB962C8B-B14F-4D97-AF65-F5344CB8AC3E}">
        <p14:creationId xmlns:p14="http://schemas.microsoft.com/office/powerpoint/2010/main" val="248107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496" y="990600"/>
            <a:ext cx="6455833" cy="4841875"/>
          </a:xfrm>
        </p:spPr>
      </p:pic>
    </p:spTree>
    <p:extLst>
      <p:ext uri="{BB962C8B-B14F-4D97-AF65-F5344CB8AC3E}">
        <p14:creationId xmlns:p14="http://schemas.microsoft.com/office/powerpoint/2010/main" val="90568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09" y="990600"/>
            <a:ext cx="3631406" cy="4841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9810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96" y="990600"/>
            <a:ext cx="6455833" cy="4841875"/>
          </a:xfrm>
        </p:spPr>
      </p:pic>
    </p:spTree>
    <p:extLst>
      <p:ext uri="{BB962C8B-B14F-4D97-AF65-F5344CB8AC3E}">
        <p14:creationId xmlns:p14="http://schemas.microsoft.com/office/powerpoint/2010/main" val="389031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72</TotalTime>
  <Words>27</Words>
  <Application>Microsoft Office PowerPoint</Application>
  <PresentationFormat>On-screen Show (4:3)</PresentationFormat>
  <Paragraphs>10</Paragraphs>
  <Slides>34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Austin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7</cp:revision>
  <dcterms:created xsi:type="dcterms:W3CDTF">2020-05-11T21:33:17Z</dcterms:created>
  <dcterms:modified xsi:type="dcterms:W3CDTF">2020-05-12T10:43:01Z</dcterms:modified>
</cp:coreProperties>
</file>